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25"/>
  </p:notesMasterIdLst>
  <p:sldIdLst>
    <p:sldId id="256" r:id="rId7"/>
    <p:sldId id="257" r:id="rId8"/>
    <p:sldId id="258" r:id="rId9"/>
    <p:sldId id="259" r:id="rId10"/>
    <p:sldId id="263" r:id="rId11"/>
    <p:sldId id="260" r:id="rId12"/>
    <p:sldId id="265" r:id="rId13"/>
    <p:sldId id="264" r:id="rId14"/>
    <p:sldId id="261" r:id="rId15"/>
    <p:sldId id="262" r:id="rId16"/>
    <p:sldId id="266" r:id="rId17"/>
    <p:sldId id="267" r:id="rId18"/>
    <p:sldId id="268" r:id="rId19"/>
    <p:sldId id="269" r:id="rId20"/>
    <p:sldId id="270" r:id="rId21"/>
    <p:sldId id="273" r:id="rId22"/>
    <p:sldId id="271" r:id="rId23"/>
    <p:sldId id="272" r:id="rId24"/>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31/07/2019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9</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10</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17</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18</a:t>
            </a:fld>
            <a:endParaRPr lang="en-GB"/>
          </a:p>
        </p:txBody>
      </p:sp>
    </p:spTree>
    <p:extLst>
      <p:ext uri="{BB962C8B-B14F-4D97-AF65-F5344CB8AC3E}">
        <p14:creationId xmlns:p14="http://schemas.microsoft.com/office/powerpoint/2010/main" val="3933512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31/07/2019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31/07/2019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 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Tree>
    <p:extLst>
      <p:ext uri="{BB962C8B-B14F-4D97-AF65-F5344CB8AC3E}">
        <p14:creationId xmlns:p14="http://schemas.microsoft.com/office/powerpoint/2010/main" val="224098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Tree>
    <p:extLst>
      <p:ext uri="{BB962C8B-B14F-4D97-AF65-F5344CB8AC3E}">
        <p14:creationId xmlns:p14="http://schemas.microsoft.com/office/powerpoint/2010/main" val="426706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you need a flexible context sensitive data container</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An extension of this could be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Service/Actor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E09AC-BB1B-44AB-9E53-754FCA5DA9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1734</TotalTime>
  <Words>427</Words>
  <Application>Microsoft Office PowerPoint</Application>
  <PresentationFormat>Widescreen</PresentationFormat>
  <Paragraphs>57</Paragraphs>
  <Slides>18</Slides>
  <Notes>5</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Avoid Nested Loops</vt:lpstr>
      <vt:lpstr>An extension of this could be a translation utility </vt:lpstr>
      <vt:lpstr>Finding unique elements in an array</vt:lpstr>
      <vt:lpstr>Service/Actor Management</vt:lpstr>
      <vt:lpstr>Service/Actor Management</vt:lpstr>
      <vt:lpstr>Decision Trees</vt:lpstr>
      <vt:lpstr>Decision Trees</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22</cp:revision>
  <dcterms:created xsi:type="dcterms:W3CDTF">2019-07-29T12:54:42Z</dcterms:created>
  <dcterms:modified xsi:type="dcterms:W3CDTF">2019-07-31T10:09:32Z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